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letter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05" autoAdjust="0"/>
    <p:restoredTop sz="94660"/>
  </p:normalViewPr>
  <p:slideViewPr>
    <p:cSldViewPr>
      <p:cViewPr>
        <p:scale>
          <a:sx n="100" d="100"/>
          <a:sy n="100" d="100"/>
        </p:scale>
        <p:origin x="-220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B1CEB-15B8-4405-BD4C-1493A5467BF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30788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724F2-2550-40C4-8C90-DE9FD7B9167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91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C0BE4-68A9-40C1-B8DF-BF356956A7C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17533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255EE-7D87-4994-B391-C4AF0C7B24F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9805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15496-F3BD-4C82-B4C2-21EBF59B04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0099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0BB8B-AA88-44F6-A068-0EA6D6A7650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192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B2D40-B86E-4AB3-9408-065554B7992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08434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FDC3B-19E4-434A-8B56-7A0FBCA272B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1592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6D746-5153-4AC2-8336-72DF4C99D84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77335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14D78-C387-4FDD-BF18-D58A536445E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8455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51A47-D114-4F78-B533-8F6CFF0C777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9216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0F75758-B6BC-4EE2-9051-91CD90A3AC6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ensam complet 1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663" y="1761777"/>
            <a:ext cx="3282950" cy="284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vue aérien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0" t="15778" r="11497" b="12335"/>
          <a:stretch>
            <a:fillRect/>
          </a:stretch>
        </p:blipFill>
        <p:spPr bwMode="auto">
          <a:xfrm>
            <a:off x="900113" y="1614140"/>
            <a:ext cx="3168650" cy="309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252300" y="4598778"/>
            <a:ext cx="3024188" cy="581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fr-FR" altLang="fr-FR" sz="1600" b="1" u="sng" dirty="0" smtClean="0"/>
              <a:t>155 </a:t>
            </a:r>
            <a:endParaRPr lang="fr-FR" altLang="fr-FR" sz="1600" b="1" u="sng" dirty="0"/>
          </a:p>
          <a:p>
            <a:pPr algn="ctr"/>
            <a:r>
              <a:rPr lang="fr-FR" altLang="fr-FR" sz="1600" b="1" u="sng" dirty="0"/>
              <a:t>boulevard de l'Hôpital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073900" y="3546127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sz="1200"/>
              <a:t>Cour Manet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V="1">
            <a:off x="7764394" y="4335598"/>
            <a:ext cx="0" cy="12858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8075613" y="4066033"/>
            <a:ext cx="1490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sz="1600" b="1" dirty="0"/>
              <a:t>accueil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329238" y="3490565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sz="1200"/>
              <a:t>Cour Pinel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289425" y="2841277"/>
            <a:ext cx="79216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sz="1600" b="1" u="sng"/>
              <a:t>21 </a:t>
            </a:r>
          </a:p>
          <a:p>
            <a:r>
              <a:rPr lang="fr-FR" altLang="fr-FR" sz="1600" b="1" u="sng"/>
              <a:t>rue </a:t>
            </a:r>
          </a:p>
          <a:p>
            <a:r>
              <a:rPr lang="fr-FR" altLang="fr-FR" sz="1600" b="1" u="sng"/>
              <a:t>Pinel</a:t>
            </a: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rot="5400000" flipV="1">
            <a:off x="4931569" y="2992884"/>
            <a:ext cx="0" cy="1317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H="1">
            <a:off x="7026275" y="1906240"/>
            <a:ext cx="86995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H="1">
            <a:off x="7019925" y="2758615"/>
            <a:ext cx="86995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 flipH="1">
            <a:off x="7026275" y="3130202"/>
            <a:ext cx="728663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H="1" flipV="1">
            <a:off x="7026274" y="3346102"/>
            <a:ext cx="728663" cy="13114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H="1">
            <a:off x="7026275" y="3130202"/>
            <a:ext cx="0" cy="273050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flipH="1">
            <a:off x="7889875" y="1906240"/>
            <a:ext cx="0" cy="889000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flipH="1">
            <a:off x="7026275" y="1906240"/>
            <a:ext cx="0" cy="215900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 flipH="1">
            <a:off x="6011863" y="1906241"/>
            <a:ext cx="0" cy="475456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H="1">
            <a:off x="6380923" y="2673555"/>
            <a:ext cx="0" cy="431800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 flipH="1">
            <a:off x="7754938" y="3143316"/>
            <a:ext cx="0" cy="215900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 flipH="1" flipV="1">
            <a:off x="6049962" y="2349177"/>
            <a:ext cx="818356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 flipH="1">
            <a:off x="6376987" y="2138015"/>
            <a:ext cx="650875" cy="11906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 flipH="1">
            <a:off x="7458075" y="1906240"/>
            <a:ext cx="0" cy="9271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>
            <a:off x="7026275" y="2193577"/>
            <a:ext cx="0" cy="576263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 flipH="1" flipV="1">
            <a:off x="6376988" y="1761777"/>
            <a:ext cx="288925" cy="4921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 flipH="1" flipV="1">
            <a:off x="6665913" y="3130202"/>
            <a:ext cx="279400" cy="100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5756275" y="2880965"/>
            <a:ext cx="1944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sz="1400" b="1"/>
              <a:t>escalier G</a:t>
            </a:r>
          </a:p>
        </p:txBody>
      </p:sp>
      <p:pic>
        <p:nvPicPr>
          <p:cNvPr id="3104" name="Picture 32" descr="PIM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13" y="5472584"/>
            <a:ext cx="6477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5" name="Line 33"/>
          <p:cNvSpPr>
            <a:spLocks noChangeShapeType="1"/>
          </p:cNvSpPr>
          <p:nvPr/>
        </p:nvSpPr>
        <p:spPr bwMode="auto">
          <a:xfrm flipV="1">
            <a:off x="7242175" y="1185515"/>
            <a:ext cx="0" cy="706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 flipV="1">
            <a:off x="7673975" y="1833215"/>
            <a:ext cx="647700" cy="454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5584825" y="1185515"/>
            <a:ext cx="1008063" cy="581025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100000">
                <a:srgbClr val="EAEAEA">
                  <a:gamma/>
                  <a:shade val="75294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sz="1600" b="1">
                <a:solidFill>
                  <a:srgbClr val="FF0000"/>
                </a:solidFill>
              </a:rPr>
              <a:t>Sheds Laser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7802563" y="1258540"/>
            <a:ext cx="1274762" cy="581025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100000">
                <a:srgbClr val="EAEAEA">
                  <a:gamma/>
                  <a:shade val="76078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sz="1600" b="1">
                <a:solidFill>
                  <a:srgbClr val="FF0000"/>
                </a:solidFill>
              </a:rPr>
              <a:t>Halle 4 - Polymères</a:t>
            </a: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6594475" y="891827"/>
            <a:ext cx="1223963" cy="581025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100000">
                <a:srgbClr val="EAEAEA">
                  <a:gamma/>
                  <a:shade val="79608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FR" altLang="fr-FR" sz="1600" b="1">
                <a:solidFill>
                  <a:srgbClr val="FF0000"/>
                </a:solidFill>
              </a:rPr>
              <a:t>Halle 3 - Structures</a:t>
            </a:r>
          </a:p>
        </p:txBody>
      </p:sp>
      <p:sp>
        <p:nvSpPr>
          <p:cNvPr id="3151" name="Line 79"/>
          <p:cNvSpPr>
            <a:spLocks noChangeShapeType="1"/>
          </p:cNvSpPr>
          <p:nvPr/>
        </p:nvSpPr>
        <p:spPr bwMode="auto">
          <a:xfrm flipV="1">
            <a:off x="7611269" y="3227040"/>
            <a:ext cx="7207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8177213" y="3058765"/>
            <a:ext cx="792162" cy="336550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100000">
                <a:srgbClr val="EAEAEA">
                  <a:gamma/>
                  <a:shade val="6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sz="1600" b="1">
                <a:solidFill>
                  <a:srgbClr val="FF0000"/>
                </a:solidFill>
              </a:rPr>
              <a:t>Manet</a:t>
            </a:r>
          </a:p>
        </p:txBody>
      </p:sp>
      <p:pic>
        <p:nvPicPr>
          <p:cNvPr id="3152" name="Picture 80" descr="PIM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763" y="3103215"/>
            <a:ext cx="382587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3" name="Picture 81" descr="PIM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25" y="2118965"/>
            <a:ext cx="382588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4" name="Picture 82" descr="PIM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261840"/>
            <a:ext cx="382587" cy="2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5" name="Picture 83" descr="PIM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190402"/>
            <a:ext cx="382587" cy="23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56" name="Text Box 84"/>
          <p:cNvSpPr txBox="1">
            <a:spLocks noChangeArrowheads="1"/>
          </p:cNvSpPr>
          <p:nvPr/>
        </p:nvSpPr>
        <p:spPr bwMode="auto">
          <a:xfrm>
            <a:off x="792163" y="4623209"/>
            <a:ext cx="4657722" cy="581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fr-FR" altLang="fr-FR" sz="1600" b="1" dirty="0" smtClean="0"/>
              <a:t>              </a:t>
            </a:r>
            <a:r>
              <a:rPr lang="fr-FR" altLang="fr-FR" sz="1600" b="1" u="sng" dirty="0" smtClean="0"/>
              <a:t>155 </a:t>
            </a:r>
            <a:endParaRPr lang="fr-FR" altLang="fr-FR" sz="1600" b="1" u="sng" dirty="0"/>
          </a:p>
          <a:p>
            <a:pPr algn="ctr"/>
            <a:r>
              <a:rPr lang="fr-FR" altLang="fr-FR" sz="1600" b="1" dirty="0" smtClean="0"/>
              <a:t>                </a:t>
            </a:r>
            <a:r>
              <a:rPr lang="fr-FR" altLang="fr-FR" sz="1600" b="1" u="sng" dirty="0" smtClean="0"/>
              <a:t>boulevard </a:t>
            </a:r>
            <a:r>
              <a:rPr lang="fr-FR" altLang="fr-FR" sz="1600" b="1" u="sng" dirty="0"/>
              <a:t>de l'Hôpital</a:t>
            </a:r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 flipV="1">
            <a:off x="3768001" y="4335597"/>
            <a:ext cx="0" cy="128588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60" name="Text Box 88"/>
          <p:cNvSpPr txBox="1">
            <a:spLocks noChangeArrowheads="1"/>
          </p:cNvSpPr>
          <p:nvPr/>
        </p:nvSpPr>
        <p:spPr bwMode="auto">
          <a:xfrm>
            <a:off x="250825" y="2769840"/>
            <a:ext cx="79216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altLang="fr-FR" sz="1600" b="1" u="sng"/>
              <a:t>21 </a:t>
            </a:r>
          </a:p>
          <a:p>
            <a:r>
              <a:rPr lang="fr-FR" altLang="fr-FR" sz="1600" b="1" u="sng"/>
              <a:t>rue </a:t>
            </a:r>
          </a:p>
          <a:p>
            <a:r>
              <a:rPr lang="fr-FR" altLang="fr-FR" sz="1600" b="1" u="sng"/>
              <a:t>Pinel</a:t>
            </a:r>
          </a:p>
        </p:txBody>
      </p:sp>
      <p:sp>
        <p:nvSpPr>
          <p:cNvPr id="3161" name="Line 89"/>
          <p:cNvSpPr>
            <a:spLocks noChangeShapeType="1"/>
          </p:cNvSpPr>
          <p:nvPr/>
        </p:nvSpPr>
        <p:spPr bwMode="auto">
          <a:xfrm rot="5400000" flipV="1">
            <a:off x="1039019" y="2956371"/>
            <a:ext cx="0" cy="131762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63" name="Text Box 91"/>
          <p:cNvSpPr txBox="1">
            <a:spLocks noChangeArrowheads="1"/>
          </p:cNvSpPr>
          <p:nvPr/>
        </p:nvSpPr>
        <p:spPr bwMode="auto">
          <a:xfrm>
            <a:off x="439738" y="5489922"/>
            <a:ext cx="8704262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400" b="1" dirty="0" smtClean="0"/>
              <a:t>             : </a:t>
            </a:r>
            <a:r>
              <a:rPr lang="fr-FR" altLang="fr-FR" sz="1400" b="1" dirty="0"/>
              <a:t>entrées du PIMM                      </a:t>
            </a:r>
            <a:endParaRPr lang="fr-FR" altLang="fr-FR" sz="1400" b="1" dirty="0" smtClean="0"/>
          </a:p>
          <a:p>
            <a:pPr>
              <a:spcBef>
                <a:spcPct val="50000"/>
              </a:spcBef>
            </a:pPr>
            <a:r>
              <a:rPr lang="fr-FR" altLang="fr-FR" sz="1400" b="1" dirty="0" smtClean="0"/>
              <a:t>             </a:t>
            </a:r>
            <a:r>
              <a:rPr lang="fr-FR" altLang="fr-FR" sz="1400" b="1" dirty="0"/>
              <a:t>: accès au PIMM depuis le </a:t>
            </a:r>
            <a:r>
              <a:rPr lang="fr-FR" altLang="fr-FR" sz="1400" b="1" dirty="0" smtClean="0"/>
              <a:t>155, </a:t>
            </a:r>
            <a:r>
              <a:rPr lang="fr-FR" altLang="fr-FR" sz="1400" b="1" dirty="0"/>
              <a:t>boulevard de l'Hôpital 75013        </a:t>
            </a:r>
          </a:p>
        </p:txBody>
      </p:sp>
      <p:sp>
        <p:nvSpPr>
          <p:cNvPr id="3164" name="Line 92"/>
          <p:cNvSpPr>
            <a:spLocks noChangeShapeType="1"/>
          </p:cNvSpPr>
          <p:nvPr/>
        </p:nvSpPr>
        <p:spPr bwMode="auto">
          <a:xfrm flipV="1">
            <a:off x="7002066" y="3096589"/>
            <a:ext cx="0" cy="215900"/>
          </a:xfrm>
          <a:prstGeom prst="line">
            <a:avLst/>
          </a:prstGeom>
          <a:noFill/>
          <a:ln w="76200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65" name="Line 93"/>
          <p:cNvSpPr>
            <a:spLocks noChangeShapeType="1"/>
          </p:cNvSpPr>
          <p:nvPr/>
        </p:nvSpPr>
        <p:spPr bwMode="auto">
          <a:xfrm flipH="1" flipV="1">
            <a:off x="7700962" y="3490565"/>
            <a:ext cx="1" cy="719136"/>
          </a:xfrm>
          <a:prstGeom prst="line">
            <a:avLst/>
          </a:prstGeom>
          <a:noFill/>
          <a:ln w="76200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66" name="Line 94"/>
          <p:cNvSpPr>
            <a:spLocks noChangeShapeType="1"/>
          </p:cNvSpPr>
          <p:nvPr/>
        </p:nvSpPr>
        <p:spPr bwMode="auto">
          <a:xfrm rot="16200000" flipV="1">
            <a:off x="7336630" y="3101879"/>
            <a:ext cx="0" cy="728663"/>
          </a:xfrm>
          <a:prstGeom prst="line">
            <a:avLst/>
          </a:prstGeom>
          <a:noFill/>
          <a:ln w="76200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67" name="Line 95"/>
          <p:cNvSpPr>
            <a:spLocks noChangeShapeType="1"/>
          </p:cNvSpPr>
          <p:nvPr/>
        </p:nvSpPr>
        <p:spPr bwMode="auto">
          <a:xfrm rot="16200000" flipV="1">
            <a:off x="7343775" y="2734915"/>
            <a:ext cx="0" cy="647700"/>
          </a:xfrm>
          <a:prstGeom prst="line">
            <a:avLst/>
          </a:prstGeom>
          <a:noFill/>
          <a:ln w="76200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68" name="Line 96"/>
          <p:cNvSpPr>
            <a:spLocks noChangeShapeType="1"/>
          </p:cNvSpPr>
          <p:nvPr/>
        </p:nvSpPr>
        <p:spPr bwMode="auto">
          <a:xfrm flipV="1">
            <a:off x="7659688" y="2826990"/>
            <a:ext cx="0" cy="168275"/>
          </a:xfrm>
          <a:prstGeom prst="line">
            <a:avLst/>
          </a:prstGeom>
          <a:noFill/>
          <a:ln w="76200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69" name="Text Box 97"/>
          <p:cNvSpPr txBox="1">
            <a:spLocks noChangeArrowheads="1"/>
          </p:cNvSpPr>
          <p:nvPr/>
        </p:nvSpPr>
        <p:spPr bwMode="auto">
          <a:xfrm>
            <a:off x="5904706" y="4446378"/>
            <a:ext cx="1944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sz="1400" b="1" dirty="0"/>
              <a:t>escalier A</a:t>
            </a:r>
          </a:p>
        </p:txBody>
      </p:sp>
      <p:sp>
        <p:nvSpPr>
          <p:cNvPr id="3170" name="Line 98"/>
          <p:cNvSpPr>
            <a:spLocks noChangeShapeType="1"/>
          </p:cNvSpPr>
          <p:nvPr/>
        </p:nvSpPr>
        <p:spPr bwMode="auto">
          <a:xfrm flipH="1" flipV="1">
            <a:off x="7798593" y="4234308"/>
            <a:ext cx="26035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71" name="Line 99"/>
          <p:cNvSpPr>
            <a:spLocks noChangeShapeType="1"/>
          </p:cNvSpPr>
          <p:nvPr/>
        </p:nvSpPr>
        <p:spPr bwMode="auto">
          <a:xfrm rot="16200000" flipV="1">
            <a:off x="786606" y="5768875"/>
            <a:ext cx="0" cy="504825"/>
          </a:xfrm>
          <a:prstGeom prst="line">
            <a:avLst/>
          </a:prstGeom>
          <a:noFill/>
          <a:ln w="76200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72" name="Line 100"/>
          <p:cNvSpPr>
            <a:spLocks noChangeShapeType="1"/>
          </p:cNvSpPr>
          <p:nvPr/>
        </p:nvSpPr>
        <p:spPr bwMode="auto">
          <a:xfrm>
            <a:off x="3948113" y="4632253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73" name="Line 101"/>
          <p:cNvSpPr>
            <a:spLocks noChangeShapeType="1"/>
          </p:cNvSpPr>
          <p:nvPr/>
        </p:nvSpPr>
        <p:spPr bwMode="auto">
          <a:xfrm flipH="1">
            <a:off x="250825" y="4654202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74" name="Text Box 102"/>
          <p:cNvSpPr txBox="1">
            <a:spLocks noChangeArrowheads="1"/>
          </p:cNvSpPr>
          <p:nvPr/>
        </p:nvSpPr>
        <p:spPr bwMode="auto">
          <a:xfrm>
            <a:off x="107950" y="4725640"/>
            <a:ext cx="13684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000" i="1"/>
              <a:t>Seine (1,3 km)</a:t>
            </a:r>
          </a:p>
        </p:txBody>
      </p:sp>
      <p:sp>
        <p:nvSpPr>
          <p:cNvPr id="3175" name="Text Box 103"/>
          <p:cNvSpPr txBox="1">
            <a:spLocks noChangeArrowheads="1"/>
          </p:cNvSpPr>
          <p:nvPr/>
        </p:nvSpPr>
        <p:spPr bwMode="auto">
          <a:xfrm>
            <a:off x="3940811" y="4662140"/>
            <a:ext cx="1944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000" i="1" dirty="0"/>
              <a:t>place d'Italie (300 m)</a:t>
            </a:r>
          </a:p>
        </p:txBody>
      </p:sp>
      <p:pic>
        <p:nvPicPr>
          <p:cNvPr id="3177" name="Picture 105" descr="PIMM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175" y="2665065"/>
            <a:ext cx="612775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9" name="Rectangle 107"/>
          <p:cNvSpPr>
            <a:spLocks noChangeArrowheads="1"/>
          </p:cNvSpPr>
          <p:nvPr/>
        </p:nvSpPr>
        <p:spPr bwMode="auto">
          <a:xfrm>
            <a:off x="66675" y="5445472"/>
            <a:ext cx="8964613" cy="8638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182" name="Text Box 110"/>
          <p:cNvSpPr txBox="1">
            <a:spLocks noChangeArrowheads="1"/>
          </p:cNvSpPr>
          <p:nvPr/>
        </p:nvSpPr>
        <p:spPr bwMode="auto">
          <a:xfrm>
            <a:off x="1968501" y="214312"/>
            <a:ext cx="568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600" b="1" dirty="0">
                <a:solidFill>
                  <a:srgbClr val="FF0000"/>
                </a:solidFill>
              </a:rPr>
              <a:t>Procédés et Ingénierie en Mécanique et Matériaux</a:t>
            </a:r>
          </a:p>
        </p:txBody>
      </p:sp>
      <p:sp>
        <p:nvSpPr>
          <p:cNvPr id="76" name="Line 25"/>
          <p:cNvSpPr>
            <a:spLocks noChangeShapeType="1"/>
          </p:cNvSpPr>
          <p:nvPr/>
        </p:nvSpPr>
        <p:spPr bwMode="auto">
          <a:xfrm flipH="1">
            <a:off x="6024286" y="1912194"/>
            <a:ext cx="325437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7" name="Line 21"/>
          <p:cNvSpPr>
            <a:spLocks noChangeShapeType="1"/>
          </p:cNvSpPr>
          <p:nvPr/>
        </p:nvSpPr>
        <p:spPr bwMode="auto">
          <a:xfrm flipH="1">
            <a:off x="6341786" y="1945792"/>
            <a:ext cx="0" cy="237728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9" name="Line 24"/>
          <p:cNvSpPr>
            <a:spLocks noChangeShapeType="1"/>
          </p:cNvSpPr>
          <p:nvPr/>
        </p:nvSpPr>
        <p:spPr bwMode="auto">
          <a:xfrm flipH="1" flipV="1">
            <a:off x="6183710" y="2665065"/>
            <a:ext cx="818356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0" name="Text Box 97"/>
          <p:cNvSpPr txBox="1">
            <a:spLocks noChangeArrowheads="1"/>
          </p:cNvSpPr>
          <p:nvPr/>
        </p:nvSpPr>
        <p:spPr bwMode="auto">
          <a:xfrm>
            <a:off x="8058944" y="3442940"/>
            <a:ext cx="1944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sz="1400" b="1" dirty="0"/>
              <a:t>escalier </a:t>
            </a:r>
            <a:r>
              <a:rPr lang="fr-FR" altLang="fr-FR" sz="1400" b="1" dirty="0" smtClean="0"/>
              <a:t>H</a:t>
            </a:r>
            <a:endParaRPr lang="fr-FR" altLang="fr-FR" sz="1400" b="1" dirty="0"/>
          </a:p>
        </p:txBody>
      </p:sp>
      <p:sp>
        <p:nvSpPr>
          <p:cNvPr id="81" name="Line 30"/>
          <p:cNvSpPr>
            <a:spLocks noChangeShapeType="1"/>
          </p:cNvSpPr>
          <p:nvPr/>
        </p:nvSpPr>
        <p:spPr bwMode="auto">
          <a:xfrm flipH="1" flipV="1">
            <a:off x="7796213" y="3454293"/>
            <a:ext cx="279400" cy="9183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2" name="Line 30"/>
          <p:cNvSpPr>
            <a:spLocks noChangeShapeType="1"/>
          </p:cNvSpPr>
          <p:nvPr/>
        </p:nvSpPr>
        <p:spPr bwMode="auto">
          <a:xfrm flipV="1">
            <a:off x="6728619" y="4117866"/>
            <a:ext cx="165789" cy="36012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63" y="5517066"/>
            <a:ext cx="302904" cy="302904"/>
          </a:xfrm>
          <a:prstGeom prst="rect">
            <a:avLst/>
          </a:prstGeom>
        </p:spPr>
      </p:pic>
      <p:pic>
        <p:nvPicPr>
          <p:cNvPr id="84" name="Image 8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778" y="2795240"/>
            <a:ext cx="142875" cy="142875"/>
          </a:xfrm>
          <a:prstGeom prst="rect">
            <a:avLst/>
          </a:prstGeom>
        </p:spPr>
      </p:pic>
      <p:pic>
        <p:nvPicPr>
          <p:cNvPr id="85" name="Image 8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755" y="2801518"/>
            <a:ext cx="142875" cy="142875"/>
          </a:xfrm>
          <a:prstGeom prst="rect">
            <a:avLst/>
          </a:prstGeom>
        </p:spPr>
      </p:pic>
      <p:pic>
        <p:nvPicPr>
          <p:cNvPr id="86" name="Image 8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533" y="2923827"/>
            <a:ext cx="142875" cy="142875"/>
          </a:xfrm>
          <a:prstGeom prst="rect">
            <a:avLst/>
          </a:prstGeom>
        </p:spPr>
      </p:pic>
      <p:pic>
        <p:nvPicPr>
          <p:cNvPr id="87" name="Image 8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004" y="3331814"/>
            <a:ext cx="142875" cy="142875"/>
          </a:xfrm>
          <a:prstGeom prst="rect">
            <a:avLst/>
          </a:prstGeom>
        </p:spPr>
      </p:pic>
      <p:pic>
        <p:nvPicPr>
          <p:cNvPr id="88" name="Image 8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150" y="2688463"/>
            <a:ext cx="142875" cy="142875"/>
          </a:xfrm>
          <a:prstGeom prst="rect">
            <a:avLst/>
          </a:prstGeom>
        </p:spPr>
      </p:pic>
      <p:pic>
        <p:nvPicPr>
          <p:cNvPr id="89" name="Image 8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618" y="2672241"/>
            <a:ext cx="142875" cy="142875"/>
          </a:xfrm>
          <a:prstGeom prst="rect">
            <a:avLst/>
          </a:prstGeom>
        </p:spPr>
      </p:pic>
      <p:pic>
        <p:nvPicPr>
          <p:cNvPr id="90" name="Image 8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193" y="2831338"/>
            <a:ext cx="142875" cy="142875"/>
          </a:xfrm>
          <a:prstGeom prst="rect">
            <a:avLst/>
          </a:prstGeom>
        </p:spPr>
      </p:pic>
      <p:pic>
        <p:nvPicPr>
          <p:cNvPr id="91" name="Image 9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431" y="3339338"/>
            <a:ext cx="142875" cy="14287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50" y="74738"/>
            <a:ext cx="1705377" cy="11838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6264696" cy="5524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Image 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5" y="3110898"/>
            <a:ext cx="455825" cy="45582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932040" y="5428719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Données RATP </a:t>
            </a:r>
            <a:r>
              <a:rPr lang="fr-FR" sz="1200" b="1" dirty="0" smtClean="0">
                <a:latin typeface="Calibri"/>
              </a:rPr>
              <a:t>©</a:t>
            </a:r>
            <a:r>
              <a:rPr lang="fr-FR" sz="1200" b="1" dirty="0" smtClean="0"/>
              <a:t> </a:t>
            </a:r>
            <a:endParaRPr lang="fr-FR" sz="1200" b="1" dirty="0"/>
          </a:p>
        </p:txBody>
      </p:sp>
      <p:pic>
        <p:nvPicPr>
          <p:cNvPr id="9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904" y="5818203"/>
            <a:ext cx="4572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104" y="583572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698" y="5800064"/>
            <a:ext cx="4381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841353"/>
            <a:ext cx="42862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673" y="6298139"/>
            <a:ext cx="39052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772" y="6352871"/>
            <a:ext cx="5143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904" y="6393621"/>
            <a:ext cx="5810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122" y="6378390"/>
            <a:ext cx="5143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309" y="6378390"/>
            <a:ext cx="5238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6349812"/>
            <a:ext cx="542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3528874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77</Words>
  <Application>Microsoft Office PowerPoint</Application>
  <PresentationFormat>Format US (216 x 279 mm)</PresentationFormat>
  <Paragraphs>26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Wingdings 2</vt:lpstr>
      <vt:lpstr>Modèle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Fred</dc:creator>
  <cp:lastModifiedBy>vales</cp:lastModifiedBy>
  <cp:revision>18</cp:revision>
  <dcterms:created xsi:type="dcterms:W3CDTF">2010-06-24T09:38:19Z</dcterms:created>
  <dcterms:modified xsi:type="dcterms:W3CDTF">2018-04-16T09:40:25Z</dcterms:modified>
</cp:coreProperties>
</file>